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64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948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Tempo RIGOROSO: até 10 minutos por trabalho. Sugestão de organização: cerca de 2 minutos por slide (são 5 slides de conteúdo, além da capa). Na capa, leia o título e apresente-se rapidamente. Ensaie em voz alta e cronometre — respeitar o tempo é essencial, pois teremos apresentadores de diferentes níveis acadêmicos.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≈2 min. Vá direto ao ponto; guarde detalhes para o método.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≈2 min. Objetivo: a plateia entender COMO o trabalho foi feito.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≈2 min (a parte mais importante). Um gráfico limpo vale mais que texto.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≈2 min. Feche com a mensagem que você quer que fique.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≈2 min. Deixe o e-mail visível para quem quiser conversar depois. Lembre-se: o tempo total é rigoroso (até 10 min).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1714500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1714500"/>
            <a:ext cx="201168" cy="1714500"/>
          </a:xfrm>
          <a:prstGeom prst="rect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3429000"/>
            <a:ext cx="201168" cy="1714500"/>
          </a:xfrm>
          <a:prstGeom prst="rect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5143500"/>
            <a:ext cx="201168" cy="1714500"/>
          </a:xfrm>
          <a:prstGeom prst="rect">
            <a:avLst/>
          </a:prstGeom>
          <a:solidFill>
            <a:srgbClr val="F0C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Eneon Abenfo Logo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48640"/>
            <a:ext cx="3931920" cy="14061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0" y="868680"/>
            <a:ext cx="329184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i="0">
                <a:solidFill>
                  <a:srgbClr val="788490"/>
                </a:solidFill>
                <a:latin typeface="Arial"/>
              </a:rPr>
              <a:t>UERJ · Rio de Janeiro ·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777240" y="2514600"/>
            <a:ext cx="2651760" cy="109728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429000" y="2514600"/>
            <a:ext cx="2651760" cy="109728"/>
          </a:xfrm>
          <a:prstGeom prst="rect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080760" y="2514600"/>
            <a:ext cx="2651760" cy="109728"/>
          </a:xfrm>
          <a:prstGeom prst="rect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732520" y="2514600"/>
            <a:ext cx="2651760" cy="109728"/>
          </a:xfrm>
          <a:prstGeom prst="rect">
            <a:avLst/>
          </a:prstGeom>
          <a:solidFill>
            <a:srgbClr val="F0C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2880360"/>
            <a:ext cx="10607040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3800" b="1" i="0">
                <a:solidFill>
                  <a:srgbClr val="48535E"/>
                </a:solidFill>
                <a:latin typeface="Arial"/>
              </a:rPr>
              <a:t>TÍTULO DO TRABALHO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sz="1400" b="0" i="1">
                <a:solidFill>
                  <a:srgbClr val="8A939C"/>
                </a:solidFill>
                <a:latin typeface="Arial"/>
              </a:rPr>
              <a:t>(substitua por este texto — no máximo 2 linhas)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4709160"/>
            <a:ext cx="1060704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1" i="0">
                <a:solidFill>
                  <a:srgbClr val="3F4750"/>
                </a:solidFill>
                <a:latin typeface="Arial"/>
              </a:rPr>
              <a:t>Nome do relator (sublinhado) e demais autores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0" i="0">
                <a:solidFill>
                  <a:srgbClr val="788490"/>
                </a:solidFill>
                <a:latin typeface="Arial"/>
              </a:rPr>
              <a:t>Instituição / vínculo dos autores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5989320"/>
            <a:ext cx="12191695" cy="868680"/>
          </a:xfrm>
          <a:prstGeom prst="rect">
            <a:avLst/>
          </a:prstGeom>
          <a:solidFill>
            <a:srgbClr val="F3F7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6330480"/>
            <a:ext cx="10607040" cy="19550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0" i="0" dirty="0" err="1">
                <a:solidFill>
                  <a:srgbClr val="48535E"/>
                </a:solidFill>
                <a:latin typeface="Arial"/>
              </a:rPr>
              <a:t>Eixo</a:t>
            </a:r>
            <a:r>
              <a:rPr sz="1300" b="0" i="0" dirty="0">
                <a:solidFill>
                  <a:srgbClr val="48535E"/>
                </a:solidFill>
                <a:latin typeface="Arial"/>
              </a:rPr>
              <a:t> </a:t>
            </a:r>
            <a:r>
              <a:rPr sz="1300" b="0" i="0" dirty="0" err="1">
                <a:solidFill>
                  <a:srgbClr val="48535E"/>
                </a:solidFill>
                <a:latin typeface="Arial"/>
              </a:rPr>
              <a:t>temático</a:t>
            </a:r>
            <a:r>
              <a:rPr sz="1300" b="0" i="0" dirty="0">
                <a:solidFill>
                  <a:srgbClr val="48535E"/>
                </a:solidFill>
                <a:latin typeface="Arial"/>
              </a:rPr>
              <a:t>: ____________     ·     </a:t>
            </a:r>
            <a:r>
              <a:rPr sz="1300" b="0" i="0" dirty="0" err="1">
                <a:solidFill>
                  <a:srgbClr val="48535E"/>
                </a:solidFill>
                <a:latin typeface="Arial"/>
              </a:rPr>
              <a:t>Modalidade</a:t>
            </a:r>
            <a:r>
              <a:rPr sz="1300" b="0" i="0" dirty="0">
                <a:solidFill>
                  <a:srgbClr val="48535E"/>
                </a:solidFill>
                <a:latin typeface="Arial"/>
              </a:rPr>
              <a:t>: </a:t>
            </a:r>
            <a:r>
              <a:rPr sz="1300" b="0" i="0" dirty="0" err="1">
                <a:solidFill>
                  <a:srgbClr val="48535E"/>
                </a:solidFill>
                <a:latin typeface="Arial"/>
              </a:rPr>
              <a:t>Comunicação</a:t>
            </a:r>
            <a:r>
              <a:rPr sz="1300" b="0" i="0" dirty="0">
                <a:solidFill>
                  <a:srgbClr val="48535E"/>
                </a:solidFill>
                <a:latin typeface="Arial"/>
              </a:rPr>
              <a:t> oral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38A1911-34E6-AB31-D98D-8E30D8BF8214}"/>
              </a:ext>
            </a:extLst>
          </p:cNvPr>
          <p:cNvSpPr txBox="1"/>
          <p:nvPr/>
        </p:nvSpPr>
        <p:spPr>
          <a:xfrm>
            <a:off x="9551111" y="3017028"/>
            <a:ext cx="2174724" cy="2437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lang="pt-BR" b="0" i="1" dirty="0">
                <a:solidFill>
                  <a:srgbClr val="788490"/>
                </a:solidFill>
                <a:latin typeface="Arial"/>
              </a:rPr>
              <a:t>Tempo de apresentação: até 10 minutos (rigoroso) · Sugestão: cerca de 2 minutos por slide.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lang="pt-BR" i="1" dirty="0">
                <a:solidFill>
                  <a:srgbClr val="FF0000"/>
                </a:solidFill>
                <a:latin typeface="Arial"/>
              </a:rPr>
              <a:t>Apague esta caixa de texto.</a:t>
            </a:r>
            <a:endParaRPr lang="pt-BR" b="0" i="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78638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48535E"/>
                </a:solidFill>
                <a:latin typeface="Arial"/>
              </a:rPr>
              <a:t>Introdução e Objetivo</a:t>
            </a:r>
          </a:p>
        </p:txBody>
      </p:sp>
      <p:pic>
        <p:nvPicPr>
          <p:cNvPr id="4" name="Picture 3" descr="Eneon Abenfo Logo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920" y="502920"/>
            <a:ext cx="1828800" cy="6540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7240" y="1325880"/>
            <a:ext cx="1417320" cy="82296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194560" y="1325880"/>
            <a:ext cx="1417320" cy="82296"/>
          </a:xfrm>
          <a:prstGeom prst="rect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11880" y="1325880"/>
            <a:ext cx="1417320" cy="82296"/>
          </a:xfrm>
          <a:prstGeom prst="rect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0" y="1325880"/>
            <a:ext cx="1417320" cy="82296"/>
          </a:xfrm>
          <a:prstGeom prst="rect">
            <a:avLst/>
          </a:prstGeom>
          <a:solidFill>
            <a:srgbClr val="F0C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22960" y="1956815"/>
            <a:ext cx="146304" cy="146304"/>
          </a:xfrm>
          <a:prstGeom prst="ellipse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43000" y="187451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Contextualize o tema em 1–2 frases (por que é relevante).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" y="2734055"/>
            <a:ext cx="146304" cy="146304"/>
          </a:xfrm>
          <a:prstGeom prst="ellipse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43000" y="265175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Aponte o problema ou a lacuna que motivou o trabalho.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3511295"/>
            <a:ext cx="146304" cy="146304"/>
          </a:xfrm>
          <a:prstGeom prst="ellipse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43000" y="342899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Objetivo em uma frase clara e direta.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37376"/>
            <a:ext cx="12191695" cy="27432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6492240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IX ENEON 2026 · Título do trabalho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98480" y="6492240"/>
            <a:ext cx="8229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2/6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78638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48535E"/>
                </a:solidFill>
                <a:latin typeface="Arial"/>
              </a:rPr>
              <a:t>Método</a:t>
            </a:r>
          </a:p>
        </p:txBody>
      </p:sp>
      <p:pic>
        <p:nvPicPr>
          <p:cNvPr id="4" name="Picture 3" descr="Eneon Abenfo Logo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920" y="502920"/>
            <a:ext cx="1828800" cy="6540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7240" y="1325880"/>
            <a:ext cx="1417320" cy="82296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194560" y="1325880"/>
            <a:ext cx="1417320" cy="82296"/>
          </a:xfrm>
          <a:prstGeom prst="rect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11880" y="1325880"/>
            <a:ext cx="1417320" cy="82296"/>
          </a:xfrm>
          <a:prstGeom prst="rect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0" y="1325880"/>
            <a:ext cx="1417320" cy="82296"/>
          </a:xfrm>
          <a:prstGeom prst="rect">
            <a:avLst/>
          </a:prstGeom>
          <a:solidFill>
            <a:srgbClr val="F0C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22960" y="1956815"/>
            <a:ext cx="146304" cy="146304"/>
          </a:xfrm>
          <a:prstGeom prst="ellipse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43000" y="187451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Tipo e desenho do estudo.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" y="2734055"/>
            <a:ext cx="146304" cy="146304"/>
          </a:xfrm>
          <a:prstGeom prst="ellipse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43000" y="265175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Local, período e participantes.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3511295"/>
            <a:ext cx="146304" cy="146304"/>
          </a:xfrm>
          <a:prstGeom prst="ellipse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43000" y="342899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Como os dados foram coletados e analisados.</a:t>
            </a:r>
          </a:p>
        </p:txBody>
      </p:sp>
      <p:sp>
        <p:nvSpPr>
          <p:cNvPr id="15" name="Oval 14"/>
          <p:cNvSpPr/>
          <p:nvPr/>
        </p:nvSpPr>
        <p:spPr>
          <a:xfrm>
            <a:off x="822960" y="4288535"/>
            <a:ext cx="146304" cy="146304"/>
          </a:xfrm>
          <a:prstGeom prst="ellipse">
            <a:avLst/>
          </a:prstGeom>
          <a:solidFill>
            <a:srgbClr val="F0C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143000" y="420623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Aspectos éticos (nº do CAAE), quando aplicável.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437376"/>
            <a:ext cx="12191695" cy="27432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77240" y="6492240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IX ENEON 2026 · Título do trabalho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98480" y="6492240"/>
            <a:ext cx="8229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3/6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78638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48535E"/>
                </a:solidFill>
                <a:latin typeface="Arial"/>
              </a:rPr>
              <a:t>Resultados</a:t>
            </a:r>
          </a:p>
        </p:txBody>
      </p:sp>
      <p:pic>
        <p:nvPicPr>
          <p:cNvPr id="4" name="Picture 3" descr="Eneon Abenfo Logo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920" y="502920"/>
            <a:ext cx="1828800" cy="6540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7240" y="1325880"/>
            <a:ext cx="1417320" cy="82296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194560" y="1325880"/>
            <a:ext cx="1417320" cy="82296"/>
          </a:xfrm>
          <a:prstGeom prst="rect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11880" y="1325880"/>
            <a:ext cx="1417320" cy="82296"/>
          </a:xfrm>
          <a:prstGeom prst="rect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0" y="1325880"/>
            <a:ext cx="1417320" cy="82296"/>
          </a:xfrm>
          <a:prstGeom prst="rect">
            <a:avLst/>
          </a:prstGeom>
          <a:solidFill>
            <a:srgbClr val="F0C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22960" y="1956815"/>
            <a:ext cx="146304" cy="146304"/>
          </a:xfrm>
          <a:prstGeom prst="ellipse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43000" y="187451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Apresente só os principais achados — com números.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" y="2734055"/>
            <a:ext cx="146304" cy="146304"/>
          </a:xfrm>
          <a:prstGeom prst="ellipse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43000" y="265175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Se usar gráfico ou tabela, escolha UM e mantenha simples.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3511295"/>
            <a:ext cx="146304" cy="146304"/>
          </a:xfrm>
          <a:prstGeom prst="ellipse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43000" y="342899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Evite tabelas grandes: destaque o essencial.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37376"/>
            <a:ext cx="12191695" cy="27432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6492240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IX ENEON 2026 · Título do trabalho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98480" y="6492240"/>
            <a:ext cx="8229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4/6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78638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48535E"/>
                </a:solidFill>
                <a:latin typeface="Arial"/>
              </a:rPr>
              <a:t>Considerações finais</a:t>
            </a:r>
          </a:p>
        </p:txBody>
      </p:sp>
      <p:pic>
        <p:nvPicPr>
          <p:cNvPr id="4" name="Picture 3" descr="Eneon Abenfo Logo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920" y="502920"/>
            <a:ext cx="1828800" cy="6540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7240" y="1325880"/>
            <a:ext cx="1417320" cy="82296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194560" y="1325880"/>
            <a:ext cx="1417320" cy="82296"/>
          </a:xfrm>
          <a:prstGeom prst="rect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11880" y="1325880"/>
            <a:ext cx="1417320" cy="82296"/>
          </a:xfrm>
          <a:prstGeom prst="rect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0" y="1325880"/>
            <a:ext cx="1417320" cy="82296"/>
          </a:xfrm>
          <a:prstGeom prst="rect">
            <a:avLst/>
          </a:prstGeom>
          <a:solidFill>
            <a:srgbClr val="F0C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22960" y="1956815"/>
            <a:ext cx="146304" cy="146304"/>
          </a:xfrm>
          <a:prstGeom prst="ellipse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43000" y="187451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Retome o objetivo e responda a ele.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" y="2734055"/>
            <a:ext cx="146304" cy="146304"/>
          </a:xfrm>
          <a:prstGeom prst="ellipse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43000" y="265175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Contribuições para a prática, o ensino ou a pesquisa em Enfermagem Obstétrica.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3511295"/>
            <a:ext cx="146304" cy="146304"/>
          </a:xfrm>
          <a:prstGeom prst="ellipse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43000" y="342899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Limitações e recomendações, se couber.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37376"/>
            <a:ext cx="12191695" cy="27432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6492240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IX ENEON 2026 · Título do trabalho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98480" y="6492240"/>
            <a:ext cx="8229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5/6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457200"/>
            <a:ext cx="78638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2800" b="1" i="0">
                <a:solidFill>
                  <a:srgbClr val="48535E"/>
                </a:solidFill>
                <a:latin typeface="Arial"/>
              </a:rPr>
              <a:t>Referências e Agradecimentos</a:t>
            </a:r>
          </a:p>
        </p:txBody>
      </p:sp>
      <p:pic>
        <p:nvPicPr>
          <p:cNvPr id="4" name="Picture 3" descr="Eneon Abenfo Logo-0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6920" y="502920"/>
            <a:ext cx="1828800" cy="6540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7240" y="1325880"/>
            <a:ext cx="1417320" cy="82296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194560" y="1325880"/>
            <a:ext cx="1417320" cy="82296"/>
          </a:xfrm>
          <a:prstGeom prst="rect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11880" y="1325880"/>
            <a:ext cx="1417320" cy="82296"/>
          </a:xfrm>
          <a:prstGeom prst="rect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0" y="1325880"/>
            <a:ext cx="1417320" cy="82296"/>
          </a:xfrm>
          <a:prstGeom prst="rect">
            <a:avLst/>
          </a:prstGeom>
          <a:solidFill>
            <a:srgbClr val="F0C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22960" y="1956815"/>
            <a:ext cx="146304" cy="146304"/>
          </a:xfrm>
          <a:prstGeom prst="ellipse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43000" y="187451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3 a 5 referências principais (formato ABNT).</a:t>
            </a:r>
          </a:p>
        </p:txBody>
      </p:sp>
      <p:sp>
        <p:nvSpPr>
          <p:cNvPr id="11" name="Oval 10"/>
          <p:cNvSpPr/>
          <p:nvPr/>
        </p:nvSpPr>
        <p:spPr>
          <a:xfrm>
            <a:off x="822960" y="2734055"/>
            <a:ext cx="146304" cy="146304"/>
          </a:xfrm>
          <a:prstGeom prst="ellipse">
            <a:avLst/>
          </a:prstGeom>
          <a:solidFill>
            <a:srgbClr val="C0D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143000" y="265175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Agradecimentos e financiamento, se houver.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3511295"/>
            <a:ext cx="146304" cy="146304"/>
          </a:xfrm>
          <a:prstGeom prst="ellipse">
            <a:avLst/>
          </a:prstGeom>
          <a:solidFill>
            <a:srgbClr val="CCC0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43000" y="3428999"/>
            <a:ext cx="1024128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0" i="0">
                <a:solidFill>
                  <a:srgbClr val="3F4750"/>
                </a:solidFill>
                <a:latin typeface="Arial"/>
              </a:rPr>
              <a:t>Contato do relator (e-mail) para dúvidas.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37376"/>
            <a:ext cx="12191695" cy="27432"/>
          </a:xfrm>
          <a:prstGeom prst="rect">
            <a:avLst/>
          </a:prstGeom>
          <a:solidFill>
            <a:srgbClr val="C0E4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6492240"/>
            <a:ext cx="82296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IX ENEON 2026 · Título do trabalho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98480" y="6492240"/>
            <a:ext cx="82296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 i="0">
                <a:solidFill>
                  <a:srgbClr val="8A939C"/>
                </a:solidFill>
                <a:latin typeface="Arial"/>
              </a:rPr>
              <a:t>6/6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412</Words>
  <Application>Microsoft Office PowerPoint</Application>
  <PresentationFormat>Widescreen</PresentationFormat>
  <Paragraphs>45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Sabrina Seibert</cp:lastModifiedBy>
  <cp:revision>2</cp:revision>
  <dcterms:created xsi:type="dcterms:W3CDTF">2013-01-27T09:14:16Z</dcterms:created>
  <dcterms:modified xsi:type="dcterms:W3CDTF">2026-07-07T23:54:58Z</dcterms:modified>
  <cp:category/>
</cp:coreProperties>
</file>